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058400" cx="7772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  <p15:guide id="3" orient="horz" pos="144">
          <p15:clr>
            <a:srgbClr val="9AA0A6"/>
          </p15:clr>
        </p15:guide>
        <p15:guide id="4" pos="1296">
          <p15:clr>
            <a:srgbClr val="9AA0A6"/>
          </p15:clr>
        </p15:guide>
        <p15:guide id="5" pos="3619">
          <p15:clr>
            <a:srgbClr val="9AA0A6"/>
          </p15:clr>
        </p15:guide>
        <p15:guide id="6" orient="horz" pos="61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  <p:guide pos="144" orient="horz"/>
        <p:guide pos="1296"/>
        <p:guide pos="3619"/>
        <p:guide pos="610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d2e270b2a_0_159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d2e270b2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d2e270b2a_0_175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d2e270b2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d2e270b2a_0_191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d2e270b2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d2e270b2a_0_207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d2e270b2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d2e270b2a_0_223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d2e270b2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2e270b2a_0_239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2e270b2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d2e270b2a_0_255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d2e270b2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2e270b2a_0_271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2e270b2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2e270b2a_0_287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2e270b2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d2e270b2a_0_303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d2e270b2a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d2e270b2a_0_31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d2e270b2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d2e270b2a_0_319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d2e270b2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d2e270b2a_0_335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d2e270b2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2e270b2a_0_351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2e270b2a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d2e270b2a_0_367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d2e270b2a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d2e270b2a_0_383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d2e270b2a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d2e270b2a_0_399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d2e270b2a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d2e270b2a_0_415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d2e270b2a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d2e270b2a_0_431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d2e270b2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d2e270b2a_0_47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d2e270b2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d2e270b2a_0_63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d2e270b2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d2e270b2a_0_79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d2e270b2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2e270b2a_0_95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2e270b2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d2e270b2a_0_111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d2e270b2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2e270b2a_0_127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2e270b2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d2e270b2a_0_143:notes"/>
          <p:cNvSpPr/>
          <p:nvPr>
            <p:ph idx="2" type="sldImg"/>
          </p:nvPr>
        </p:nvSpPr>
        <p:spPr>
          <a:xfrm>
            <a:off x="2104465" y="685800"/>
            <a:ext cx="2649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d2e270b2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64952" y="1456058"/>
            <a:ext cx="7242600" cy="4014000"/>
          </a:xfrm>
          <a:prstGeom prst="rect">
            <a:avLst/>
          </a:prstGeom>
        </p:spPr>
        <p:txBody>
          <a:bodyPr anchorCtr="0" anchor="b" bIns="125700" lIns="125700" spcFirstLastPara="1" rIns="125700" wrap="square" tIns="1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2pPr>
            <a:lvl3pPr lvl="2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3pPr>
            <a:lvl4pPr lvl="3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4pPr>
            <a:lvl5pPr lvl="4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5pPr>
            <a:lvl6pPr lvl="5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6pPr>
            <a:lvl7pPr lvl="6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7pPr>
            <a:lvl8pPr lvl="7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8pPr>
            <a:lvl9pPr lvl="8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64945" y="5542289"/>
            <a:ext cx="7242600" cy="1550100"/>
          </a:xfrm>
          <a:prstGeom prst="rect">
            <a:avLst/>
          </a:prstGeom>
        </p:spPr>
        <p:txBody>
          <a:bodyPr anchorCtr="0" anchor="t" bIns="125700" lIns="125700" spcFirstLastPara="1" rIns="125700" wrap="square" tIns="12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64945" y="2163089"/>
            <a:ext cx="7242600" cy="3840000"/>
          </a:xfrm>
          <a:prstGeom prst="rect">
            <a:avLst/>
          </a:prstGeom>
        </p:spPr>
        <p:txBody>
          <a:bodyPr anchorCtr="0" anchor="b" bIns="125700" lIns="125700" spcFirstLastPara="1" rIns="125700" wrap="square" tIns="1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500"/>
              <a:buNone/>
              <a:defRPr sz="16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64945" y="6164351"/>
            <a:ext cx="7242600" cy="2543700"/>
          </a:xfrm>
          <a:prstGeom prst="rect">
            <a:avLst/>
          </a:prstGeom>
        </p:spPr>
        <p:txBody>
          <a:bodyPr anchorCtr="0" anchor="t" bIns="125700" lIns="125700" spcFirstLastPara="1" rIns="125700" wrap="square" tIns="125700">
            <a:noAutofit/>
          </a:bodyPr>
          <a:lstStyle>
            <a:lvl1pPr indent="-387350" lvl="0" marL="4572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49250" lvl="1" marL="914400" algn="ctr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200"/>
              </a:spcBef>
              <a:spcAft>
                <a:spcPts val="22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64945" y="4206107"/>
            <a:ext cx="7242600" cy="16461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125700" lIns="125700" spcFirstLastPara="1" rIns="125700" wrap="square" tIns="12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anchorCtr="0" anchor="t" bIns="125700" lIns="125700" spcFirstLastPara="1" rIns="125700" wrap="square" tIns="125700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49250" lvl="1" marL="9144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200"/>
              </a:spcBef>
              <a:spcAft>
                <a:spcPts val="22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125700" lIns="125700" spcFirstLastPara="1" rIns="125700" wrap="square" tIns="12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64945" y="2253729"/>
            <a:ext cx="3399900" cy="6681000"/>
          </a:xfrm>
          <a:prstGeom prst="rect">
            <a:avLst/>
          </a:prstGeom>
        </p:spPr>
        <p:txBody>
          <a:bodyPr anchorCtr="0" anchor="t" bIns="125700" lIns="125700" spcFirstLastPara="1" rIns="125700" wrap="square" tIns="1257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200"/>
              </a:spcBef>
              <a:spcAft>
                <a:spcPts val="22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107540" y="2253729"/>
            <a:ext cx="3399900" cy="6681000"/>
          </a:xfrm>
          <a:prstGeom prst="rect">
            <a:avLst/>
          </a:prstGeom>
        </p:spPr>
        <p:txBody>
          <a:bodyPr anchorCtr="0" anchor="t" bIns="125700" lIns="125700" spcFirstLastPara="1" rIns="125700" wrap="square" tIns="1257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200"/>
              </a:spcBef>
              <a:spcAft>
                <a:spcPts val="22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125700" lIns="125700" spcFirstLastPara="1" rIns="125700" wrap="square" tIns="12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64945" y="1086507"/>
            <a:ext cx="2386800" cy="1477800"/>
          </a:xfrm>
          <a:prstGeom prst="rect">
            <a:avLst/>
          </a:prstGeom>
        </p:spPr>
        <p:txBody>
          <a:bodyPr anchorCtr="0" anchor="b" bIns="125700" lIns="125700" spcFirstLastPara="1" rIns="125700" wrap="square" tIns="12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64945" y="2717440"/>
            <a:ext cx="2386800" cy="6217500"/>
          </a:xfrm>
          <a:prstGeom prst="rect">
            <a:avLst/>
          </a:prstGeom>
        </p:spPr>
        <p:txBody>
          <a:bodyPr anchorCtr="0" anchor="t" bIns="125700" lIns="125700" spcFirstLastPara="1" rIns="125700" wrap="square" tIns="1257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2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2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2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200"/>
              </a:spcBef>
              <a:spcAft>
                <a:spcPts val="22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16713" y="880293"/>
            <a:ext cx="5412600" cy="79998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5700" lIns="125700" spcFirstLastPara="1" rIns="125700" wrap="square" tIns="12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25675" y="2411542"/>
            <a:ext cx="3438300" cy="2898600"/>
          </a:xfrm>
          <a:prstGeom prst="rect">
            <a:avLst/>
          </a:prstGeom>
        </p:spPr>
        <p:txBody>
          <a:bodyPr anchorCtr="0" anchor="b" bIns="125700" lIns="125700" spcFirstLastPara="1" rIns="125700" wrap="square" tIns="12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25675" y="5481569"/>
            <a:ext cx="3438300" cy="2415300"/>
          </a:xfrm>
          <a:prstGeom prst="rect">
            <a:avLst/>
          </a:prstGeom>
        </p:spPr>
        <p:txBody>
          <a:bodyPr anchorCtr="0" anchor="t" bIns="125700" lIns="125700" spcFirstLastPara="1" rIns="125700" wrap="square" tIns="12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198575" y="1415969"/>
            <a:ext cx="3261600" cy="72261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49250" lvl="1" marL="9144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2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2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2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200"/>
              </a:spcBef>
              <a:spcAft>
                <a:spcPts val="22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64945" y="8273124"/>
            <a:ext cx="5099100" cy="1183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>
            <a:lvl1pPr indent="-3873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5700" lIns="125700" spcFirstLastPara="1" rIns="125700" wrap="square" tIns="125700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1.jpg"/><Relationship Id="rId6" Type="http://schemas.openxmlformats.org/officeDocument/2006/relationships/image" Target="../media/image5.jpg"/><Relationship Id="rId7" Type="http://schemas.openxmlformats.org/officeDocument/2006/relationships/image" Target="../media/image3.jpg"/><Relationship Id="rId8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8.jpg"/><Relationship Id="rId6" Type="http://schemas.openxmlformats.org/officeDocument/2006/relationships/image" Target="../media/image8.jpg"/><Relationship Id="rId7" Type="http://schemas.openxmlformats.org/officeDocument/2006/relationships/image" Target="../media/image12.jpg"/><Relationship Id="rId8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15.jpg"/><Relationship Id="rId7" Type="http://schemas.openxmlformats.org/officeDocument/2006/relationships/image" Target="../media/image17.jpg"/><Relationship Id="rId8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113</a:t>
            </a:r>
            <a:endParaRPr sz="1900"/>
          </a:p>
        </p:txBody>
      </p:sp>
      <p:sp>
        <p:nvSpPr>
          <p:cNvPr id="61" name="Google Shape;61;p13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Annie Estes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801-503-8811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Amber Felicia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385-447-9893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Caitlin Ball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801-898-7326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Jaidyn Eardley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208-800-2844</a:t>
            </a: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Carly Ames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360-451-3096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Jordyn Fail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801-718-7799</a:t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5331" r="3535" t="0"/>
          <a:stretch/>
        </p:blipFill>
        <p:spPr>
          <a:xfrm>
            <a:off x="1207525" y="899250"/>
            <a:ext cx="1666801" cy="22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000" y="905372"/>
            <a:ext cx="1686000" cy="223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5">
            <a:alphaModFix/>
          </a:blip>
          <a:srcRect b="3190" l="0" r="0" t="3794"/>
          <a:stretch/>
        </p:blipFill>
        <p:spPr>
          <a:xfrm>
            <a:off x="4872000" y="6936775"/>
            <a:ext cx="1686000" cy="22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6">
            <a:alphaModFix/>
          </a:blip>
          <a:srcRect b="0" l="4409" r="3339" t="0"/>
          <a:stretch/>
        </p:blipFill>
        <p:spPr>
          <a:xfrm>
            <a:off x="4891200" y="3918000"/>
            <a:ext cx="1666800" cy="22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7">
            <a:alphaModFix/>
          </a:blip>
          <a:srcRect b="3129" l="-411" r="0" t="3734"/>
          <a:stretch/>
        </p:blipFill>
        <p:spPr>
          <a:xfrm>
            <a:off x="1207525" y="6936725"/>
            <a:ext cx="1692875" cy="220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4400" y="3905191"/>
            <a:ext cx="1685999" cy="22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216</a:t>
            </a:r>
            <a:endParaRPr sz="1900"/>
          </a:p>
        </p:txBody>
      </p:sp>
      <p:sp>
        <p:nvSpPr>
          <p:cNvPr id="232" name="Google Shape;232;p22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34" name="Google Shape;234;p22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217</a:t>
            </a:r>
            <a:endParaRPr sz="1900"/>
          </a:p>
        </p:txBody>
      </p:sp>
      <p:sp>
        <p:nvSpPr>
          <p:cNvPr id="249" name="Google Shape;249;p23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51" name="Google Shape;251;p23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4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219</a:t>
            </a:r>
            <a:endParaRPr sz="1900"/>
          </a:p>
        </p:txBody>
      </p:sp>
      <p:sp>
        <p:nvSpPr>
          <p:cNvPr id="266" name="Google Shape;266;p24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67" name="Google Shape;267;p24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68" name="Google Shape;268;p24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70" name="Google Shape;270;p24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71" name="Google Shape;271;p24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315</a:t>
            </a:r>
            <a:endParaRPr sz="1900"/>
          </a:p>
        </p:txBody>
      </p:sp>
      <p:sp>
        <p:nvSpPr>
          <p:cNvPr id="283" name="Google Shape;283;p25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86" name="Google Shape;286;p25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88" name="Google Shape;288;p25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316</a:t>
            </a:r>
            <a:endParaRPr sz="1900"/>
          </a:p>
        </p:txBody>
      </p:sp>
      <p:sp>
        <p:nvSpPr>
          <p:cNvPr id="300" name="Google Shape;300;p26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05" name="Google Shape;305;p26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317</a:t>
            </a:r>
            <a:endParaRPr sz="1900"/>
          </a:p>
        </p:txBody>
      </p:sp>
      <p:sp>
        <p:nvSpPr>
          <p:cNvPr id="317" name="Google Shape;317;p27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18" name="Google Shape;318;p27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19" name="Google Shape;319;p27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20" name="Google Shape;320;p27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21" name="Google Shape;321;p27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22" name="Google Shape;322;p27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8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109</a:t>
            </a:r>
            <a:endParaRPr sz="1900"/>
          </a:p>
        </p:txBody>
      </p:sp>
      <p:sp>
        <p:nvSpPr>
          <p:cNvPr id="334" name="Google Shape;334;p28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36" name="Google Shape;336;p28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39" name="Google Shape;339;p28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110</a:t>
            </a:r>
            <a:endParaRPr sz="1900"/>
          </a:p>
        </p:txBody>
      </p:sp>
      <p:sp>
        <p:nvSpPr>
          <p:cNvPr id="351" name="Google Shape;351;p29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52" name="Google Shape;352;p29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53" name="Google Shape;353;p29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54" name="Google Shape;354;p29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55" name="Google Shape;355;p29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0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0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0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0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0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111</a:t>
            </a:r>
            <a:endParaRPr sz="1900"/>
          </a:p>
        </p:txBody>
      </p:sp>
      <p:sp>
        <p:nvSpPr>
          <p:cNvPr id="368" name="Google Shape;368;p30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69" name="Google Shape;369;p30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70" name="Google Shape;370;p30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71" name="Google Shape;371;p30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72" name="Google Shape;372;p30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73" name="Google Shape;373;p30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1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1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1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112</a:t>
            </a:r>
            <a:endParaRPr sz="1900"/>
          </a:p>
        </p:txBody>
      </p:sp>
      <p:sp>
        <p:nvSpPr>
          <p:cNvPr id="385" name="Google Shape;385;p31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86" name="Google Shape;386;p31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87" name="Google Shape;387;p31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88" name="Google Shape;388;p31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89" name="Google Shape;389;p31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390" name="Google Shape;390;p31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114</a:t>
            </a:r>
            <a:endParaRPr sz="1900"/>
          </a:p>
        </p:txBody>
      </p:sp>
      <p:sp>
        <p:nvSpPr>
          <p:cNvPr id="84" name="Google Shape;84;p14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Anneli Howells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801-358-6239</a:t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Kassandra Perez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209-422-7263</a:t>
            </a:r>
            <a:endParaRPr/>
          </a:p>
        </p:txBody>
      </p:sp>
      <p:sp>
        <p:nvSpPr>
          <p:cNvPr id="86" name="Google Shape;86;p14"/>
          <p:cNvSpPr txBox="1"/>
          <p:nvPr/>
        </p:nvSpPr>
        <p:spPr>
          <a:xfrm>
            <a:off x="4762650" y="3136150"/>
            <a:ext cx="19047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Amanda Brinkman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801-598-2145</a:t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Rebekah Hill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662-292-6949</a:t>
            </a:r>
            <a:endParaRPr/>
          </a:p>
        </p:txBody>
      </p:sp>
      <p:sp>
        <p:nvSpPr>
          <p:cNvPr id="88" name="Google Shape;88;p14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Victoria Graff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801-864-5699</a:t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Maeghan Darby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901-603-9547</a:t>
            </a:r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600" y="3910762"/>
            <a:ext cx="1666800" cy="223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600" y="913739"/>
            <a:ext cx="1666799" cy="221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5">
            <a:alphaModFix/>
          </a:blip>
          <a:srcRect b="0" l="6248" r="6239" t="0"/>
          <a:stretch/>
        </p:blipFill>
        <p:spPr>
          <a:xfrm>
            <a:off x="4881600" y="6919000"/>
            <a:ext cx="1666800" cy="22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6">
            <a:alphaModFix/>
          </a:blip>
          <a:srcRect b="3098" l="3524" r="4681" t="1853"/>
          <a:stretch/>
        </p:blipFill>
        <p:spPr>
          <a:xfrm>
            <a:off x="1203275" y="913750"/>
            <a:ext cx="1666801" cy="2193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7">
            <a:alphaModFix/>
          </a:blip>
          <a:srcRect b="0" l="6248" r="6239" t="0"/>
          <a:stretch/>
        </p:blipFill>
        <p:spPr>
          <a:xfrm>
            <a:off x="1203275" y="3878125"/>
            <a:ext cx="1666800" cy="23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8">
            <a:alphaModFix/>
          </a:blip>
          <a:srcRect b="0" l="2414" r="2915" t="0"/>
          <a:stretch/>
        </p:blipFill>
        <p:spPr>
          <a:xfrm>
            <a:off x="1224000" y="6936775"/>
            <a:ext cx="1625351" cy="222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2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2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2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2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2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209</a:t>
            </a:r>
            <a:endParaRPr sz="1900"/>
          </a:p>
        </p:txBody>
      </p:sp>
      <p:sp>
        <p:nvSpPr>
          <p:cNvPr id="402" name="Google Shape;402;p32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03" name="Google Shape;403;p32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04" name="Google Shape;404;p32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05" name="Google Shape;405;p32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06" name="Google Shape;406;p32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07" name="Google Shape;407;p32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3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3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3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210</a:t>
            </a:r>
            <a:endParaRPr sz="1900"/>
          </a:p>
        </p:txBody>
      </p:sp>
      <p:sp>
        <p:nvSpPr>
          <p:cNvPr id="419" name="Google Shape;419;p33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20" name="Google Shape;420;p33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21" name="Google Shape;421;p33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22" name="Google Shape;422;p33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23" name="Google Shape;423;p33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24" name="Google Shape;424;p33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4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4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4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4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4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211</a:t>
            </a:r>
            <a:endParaRPr sz="1900"/>
          </a:p>
        </p:txBody>
      </p:sp>
      <p:sp>
        <p:nvSpPr>
          <p:cNvPr id="436" name="Google Shape;436;p34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37" name="Google Shape;437;p34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38" name="Google Shape;438;p34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39" name="Google Shape;439;p34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40" name="Google Shape;440;p34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41" name="Google Shape;441;p34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5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5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212</a:t>
            </a:r>
            <a:endParaRPr sz="1900"/>
          </a:p>
        </p:txBody>
      </p:sp>
      <p:sp>
        <p:nvSpPr>
          <p:cNvPr id="453" name="Google Shape;453;p35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54" name="Google Shape;454;p35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55" name="Google Shape;455;p35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56" name="Google Shape;456;p35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57" name="Google Shape;457;p35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58" name="Google Shape;458;p35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6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6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6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6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309</a:t>
            </a:r>
            <a:endParaRPr sz="1900"/>
          </a:p>
        </p:txBody>
      </p:sp>
      <p:sp>
        <p:nvSpPr>
          <p:cNvPr id="470" name="Google Shape;470;p36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71" name="Google Shape;471;p36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72" name="Google Shape;472;p36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73" name="Google Shape;473;p36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74" name="Google Shape;474;p36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75" name="Google Shape;475;p36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7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7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7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7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7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7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310</a:t>
            </a:r>
            <a:endParaRPr sz="1900"/>
          </a:p>
        </p:txBody>
      </p:sp>
      <p:sp>
        <p:nvSpPr>
          <p:cNvPr id="487" name="Google Shape;487;p37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88" name="Google Shape;488;p37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89" name="Google Shape;489;p37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90" name="Google Shape;490;p37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91" name="Google Shape;491;p37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492" name="Google Shape;492;p37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8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8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8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8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311</a:t>
            </a:r>
            <a:endParaRPr sz="1900"/>
          </a:p>
        </p:txBody>
      </p:sp>
      <p:sp>
        <p:nvSpPr>
          <p:cNvPr id="504" name="Google Shape;504;p38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505" name="Google Shape;505;p38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506" name="Google Shape;506;p38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507" name="Google Shape;507;p38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508" name="Google Shape;508;p38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509" name="Google Shape;509;p38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9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9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9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9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9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9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312</a:t>
            </a:r>
            <a:endParaRPr sz="1900"/>
          </a:p>
        </p:txBody>
      </p:sp>
      <p:sp>
        <p:nvSpPr>
          <p:cNvPr id="521" name="Google Shape;521;p39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522" name="Google Shape;522;p39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523" name="Google Shape;523;p39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524" name="Google Shape;524;p39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525" name="Google Shape;525;p39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526" name="Google Shape;526;p39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115</a:t>
            </a:r>
            <a:endParaRPr sz="1900"/>
          </a:p>
        </p:txBody>
      </p:sp>
      <p:sp>
        <p:nvSpPr>
          <p:cNvPr id="107" name="Google Shape;107;p15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Allison McArthur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661-599-8882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4729050" y="9144600"/>
            <a:ext cx="19719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Katherine McCafferty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443-903-0295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Sarah Lawrence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801-851-0045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Ysa Ng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509-432-4296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Maile Dillender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425-387-8873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Schaelling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801-888-7547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2444" r="2453" t="0"/>
          <a:stretch/>
        </p:blipFill>
        <p:spPr>
          <a:xfrm>
            <a:off x="4881600" y="3918000"/>
            <a:ext cx="1666800" cy="22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 b="0" l="12502" r="12495" t="0"/>
          <a:stretch/>
        </p:blipFill>
        <p:spPr>
          <a:xfrm>
            <a:off x="1207525" y="899225"/>
            <a:ext cx="1666800" cy="22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5">
            <a:alphaModFix/>
          </a:blip>
          <a:srcRect b="0" l="5475" r="5484" t="0"/>
          <a:stretch/>
        </p:blipFill>
        <p:spPr>
          <a:xfrm>
            <a:off x="4881600" y="6922250"/>
            <a:ext cx="1666799" cy="222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6">
            <a:alphaModFix/>
          </a:blip>
          <a:srcRect b="0" l="2561" r="2561" t="0"/>
          <a:stretch/>
        </p:blipFill>
        <p:spPr>
          <a:xfrm>
            <a:off x="1224000" y="6936775"/>
            <a:ext cx="1666801" cy="222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7">
            <a:alphaModFix/>
          </a:blip>
          <a:srcRect b="1484" l="7734" r="7734" t="1494"/>
          <a:stretch/>
        </p:blipFill>
        <p:spPr>
          <a:xfrm>
            <a:off x="4881600" y="913750"/>
            <a:ext cx="1666802" cy="222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8">
            <a:alphaModFix/>
          </a:blip>
          <a:srcRect b="0" l="2945" r="2936" t="0"/>
          <a:stretch/>
        </p:blipFill>
        <p:spPr>
          <a:xfrm>
            <a:off x="1224000" y="3910750"/>
            <a:ext cx="1666798" cy="222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116</a:t>
            </a:r>
            <a:endParaRPr sz="1900"/>
          </a:p>
        </p:txBody>
      </p:sp>
      <p:sp>
        <p:nvSpPr>
          <p:cNvPr id="130" name="Google Shape;130;p16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117</a:t>
            </a:r>
            <a:endParaRPr sz="1900"/>
          </a:p>
        </p:txBody>
      </p:sp>
      <p:sp>
        <p:nvSpPr>
          <p:cNvPr id="147" name="Google Shape;147;p17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119</a:t>
            </a:r>
            <a:endParaRPr sz="1900"/>
          </a:p>
        </p:txBody>
      </p:sp>
      <p:sp>
        <p:nvSpPr>
          <p:cNvPr id="164" name="Google Shape;164;p18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213</a:t>
            </a:r>
            <a:endParaRPr sz="1900"/>
          </a:p>
        </p:txBody>
      </p:sp>
      <p:sp>
        <p:nvSpPr>
          <p:cNvPr id="181" name="Google Shape;181;p19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214</a:t>
            </a:r>
            <a:endParaRPr sz="1900"/>
          </a:p>
        </p:txBody>
      </p:sp>
      <p:sp>
        <p:nvSpPr>
          <p:cNvPr id="198" name="Google Shape;198;p20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/>
          <p:nvPr/>
        </p:nvSpPr>
        <p:spPr>
          <a:xfrm>
            <a:off x="4881600" y="391798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4881600" y="69222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4881600" y="913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1224000" y="6936763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1224000" y="3910738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1207525" y="899225"/>
            <a:ext cx="1666800" cy="222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2738240" y="221623"/>
            <a:ext cx="2295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5700" lIns="125700" spcFirstLastPara="1" rIns="125700" wrap="square" tIns="12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Apartment 215</a:t>
            </a:r>
            <a:endParaRPr sz="1900"/>
          </a:p>
        </p:txBody>
      </p:sp>
      <p:sp>
        <p:nvSpPr>
          <p:cNvPr id="215" name="Google Shape;215;p21"/>
          <p:cNvSpPr txBox="1"/>
          <p:nvPr/>
        </p:nvSpPr>
        <p:spPr>
          <a:xfrm>
            <a:off x="48816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48816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48816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1224000" y="6140378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19" name="Google Shape;219;p21"/>
          <p:cNvSpPr txBox="1"/>
          <p:nvPr/>
        </p:nvSpPr>
        <p:spPr>
          <a:xfrm>
            <a:off x="1224000" y="914460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Last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555-555-5555</a:t>
            </a:r>
            <a:endParaRPr/>
          </a:p>
        </p:txBody>
      </p:sp>
      <p:sp>
        <p:nvSpPr>
          <p:cNvPr id="220" name="Google Shape;220;p21"/>
          <p:cNvSpPr txBox="1"/>
          <p:nvPr/>
        </p:nvSpPr>
        <p:spPr>
          <a:xfrm>
            <a:off x="1224000" y="3136153"/>
            <a:ext cx="1666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555-555-5555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